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8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5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9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8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2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7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5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2270-567E-4383-9227-AAB5E3C0DA0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800F-295A-470E-A2BC-A38D806AC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340"/>
            <a:ext cx="6817659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94" y="7650"/>
            <a:ext cx="6902824" cy="68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8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88" y="80049"/>
            <a:ext cx="6595794" cy="65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91" y="-36379"/>
            <a:ext cx="6900762" cy="68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3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1" y="-41239"/>
            <a:ext cx="6899240" cy="68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7" y="134470"/>
            <a:ext cx="6723530" cy="67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73" y="48409"/>
            <a:ext cx="6809591" cy="68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45" y="-23308"/>
            <a:ext cx="6881308" cy="68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3" y="-10262"/>
            <a:ext cx="6884894" cy="68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2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21" y="12550"/>
            <a:ext cx="6845450" cy="6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80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4</cp:lastModifiedBy>
  <cp:revision>1</cp:revision>
  <dcterms:created xsi:type="dcterms:W3CDTF">2020-04-28T07:42:40Z</dcterms:created>
  <dcterms:modified xsi:type="dcterms:W3CDTF">2020-04-28T07:50:16Z</dcterms:modified>
</cp:coreProperties>
</file>